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2"/>
  </p:sldMasterIdLst>
  <p:notesMasterIdLst>
    <p:notesMasterId r:id="rId17"/>
  </p:notesMasterIdLst>
  <p:handoutMasterIdLst>
    <p:handoutMasterId r:id="rId18"/>
  </p:handoutMasterIdLst>
  <p:sldIdLst>
    <p:sldId id="265" r:id="rId3"/>
    <p:sldId id="305" r:id="rId4"/>
    <p:sldId id="292" r:id="rId5"/>
    <p:sldId id="304" r:id="rId6"/>
    <p:sldId id="306" r:id="rId7"/>
    <p:sldId id="307" r:id="rId8"/>
    <p:sldId id="303" r:id="rId9"/>
    <p:sldId id="308" r:id="rId10"/>
    <p:sldId id="309" r:id="rId11"/>
    <p:sldId id="310" r:id="rId12"/>
    <p:sldId id="311" r:id="rId13"/>
    <p:sldId id="312" r:id="rId14"/>
    <p:sldId id="314" r:id="rId15"/>
    <p:sldId id="31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134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he-IL" sz="1200"/>
            </a:lvl1pPr>
          </a:lstStyle>
          <a:p>
            <a:pPr algn="r" rtl="1"/>
            <a:endParaRPr lang="he-IL"/>
          </a:p>
        </p:txBody>
      </p:sp>
      <p:sp>
        <p:nvSpPr>
          <p:cNvPr id="3" name="מציין מיקום תאריך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he-IL" sz="1200"/>
            </a:lvl1pPr>
          </a:lstStyle>
          <a:p>
            <a:pPr algn="r" rtl="1"/>
            <a:fld id="{20EA5F0D-C1DC-412F-A146-DDB3A74B588F}" type="datetimeFigureOut">
              <a:rPr lang="he-IL"/>
              <a:t>ד'/שבט/תש"פ</a:t>
            </a:fld>
            <a:endParaRPr lang="he-IL"/>
          </a:p>
        </p:txBody>
      </p:sp>
      <p:sp>
        <p:nvSpPr>
          <p:cNvPr id="4" name="מציין מיקום כותרת תחתונה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he-IL" sz="1200"/>
            </a:lvl1pPr>
          </a:lstStyle>
          <a:p>
            <a:pPr algn="r" rtl="1"/>
            <a:endParaRPr lang="he-IL"/>
          </a:p>
        </p:txBody>
      </p:sp>
      <p:sp>
        <p:nvSpPr>
          <p:cNvPr id="5" name="מציין מיקום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he-IL" sz="1200"/>
            </a:lvl1pPr>
          </a:lstStyle>
          <a:p>
            <a:pPr algn="r" rtl="1"/>
            <a:fld id="{7BAE14B8-3CC9-472D-9BC5-A84D80684DE2}" type="slidenum">
              <a:rPr lang="he-IL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he-IL" sz="1200"/>
            </a:lvl1pPr>
          </a:lstStyle>
          <a:p>
            <a:pPr algn="r" rtl="1"/>
            <a:endParaRPr lang="he-IL"/>
          </a:p>
        </p:txBody>
      </p:sp>
      <p:sp>
        <p:nvSpPr>
          <p:cNvPr id="3" name="מציין מיקום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latinLnBrk="0">
              <a:defRPr lang="he-IL" sz="1200"/>
            </a:lvl1pPr>
          </a:lstStyle>
          <a:p>
            <a:pPr algn="r" rtl="1"/>
            <a:fld id="{A8CDE508-72C8-4AB5-AA9C-1584D31690E0}" type="datetimeFigureOut">
              <a:t>ד'/שבט/תש"פ</a:t>
            </a:fld>
            <a:endParaRPr lang="he-IL"/>
          </a:p>
        </p:txBody>
      </p:sp>
      <p:sp>
        <p:nvSpPr>
          <p:cNvPr id="4" name="מציין מיקום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algn="r" rtl="1"/>
            <a:endParaRPr lang="he-IL"/>
          </a:p>
        </p:txBody>
      </p:sp>
      <p:sp>
        <p:nvSpPr>
          <p:cNvPr id="5" name="מציין מיקום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algn="r" rtl="1"/>
            <a:r>
              <a:rPr lang="he-IL"/>
              <a:t>לחץ כדי לערוך סגנונות טקסט של תבנית בסיס</a:t>
            </a:r>
          </a:p>
          <a:p>
            <a:pPr lvl="1" algn="r" rtl="1"/>
            <a:r>
              <a:rPr lang="he-IL"/>
              <a:t>רמה שניה</a:t>
            </a:r>
          </a:p>
          <a:p>
            <a:pPr lvl="2" algn="r" rtl="1"/>
            <a:r>
              <a:rPr lang="he-IL"/>
              <a:t>רמה שלישית</a:t>
            </a:r>
          </a:p>
          <a:p>
            <a:pPr lvl="3" algn="r" rtl="1"/>
            <a:r>
              <a:rPr lang="he-IL"/>
              <a:t>רמה רביעית</a:t>
            </a:r>
          </a:p>
          <a:p>
            <a:pPr lvl="4" algn="r" rtl="1"/>
            <a:r>
              <a:rPr lang="he-IL"/>
              <a:t>רמה חמישית</a:t>
            </a:r>
          </a:p>
        </p:txBody>
      </p:sp>
      <p:sp>
        <p:nvSpPr>
          <p:cNvPr id="6" name="מציין מיקום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he-IL" sz="1200"/>
            </a:lvl1pPr>
          </a:lstStyle>
          <a:p>
            <a:pPr algn="r" rtl="1"/>
            <a:endParaRPr lang="he-IL"/>
          </a:p>
        </p:txBody>
      </p:sp>
      <p:sp>
        <p:nvSpPr>
          <p:cNvPr id="7" name="מציין מיקום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latinLnBrk="0">
              <a:defRPr lang="he-IL" sz="1200"/>
            </a:lvl1pPr>
          </a:lstStyle>
          <a:p>
            <a:pPr algn="r" rtl="1"/>
            <a:fld id="{7FB667E1-E601-4AAF-B95C-B25720D70A60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0" eaLnBrk="1" latinLnBrk="0" hangingPunct="1">
      <a:defRPr lang="he-IL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he-IL"/>
            </a:pPr>
            <a:endParaRPr kumimoji="0" lang="he-IL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anchor="b">
            <a:noAutofit/>
          </a:bodyPr>
          <a:lstStyle>
            <a:lvl1pPr algn="r" latinLnBrk="0">
              <a:defRPr lang="he-IL" sz="3600">
                <a:solidFill>
                  <a:schemeClr val="bg1"/>
                </a:solidFill>
              </a:defRPr>
            </a:lvl1pPr>
          </a:lstStyle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>
            <a:normAutofit/>
          </a:bodyPr>
          <a:lstStyle>
            <a:lvl1pPr marL="0" indent="0" algn="r" latinLnBrk="0">
              <a:spcBef>
                <a:spcPts val="0"/>
              </a:spcBef>
              <a:buNone/>
              <a:defRPr lang="he-IL" sz="2000" cap="none" baseline="0">
                <a:solidFill>
                  <a:schemeClr val="bg1"/>
                </a:solidFill>
              </a:defRPr>
            </a:lvl1pPr>
            <a:lvl2pPr marL="457200" indent="0" algn="r" latinLnBrk="0">
              <a:buNone/>
              <a:defRPr lang="he-IL" sz="2800"/>
            </a:lvl2pPr>
            <a:lvl3pPr marL="914400" indent="0" algn="r" latinLnBrk="0">
              <a:buNone/>
              <a:defRPr lang="he-IL" sz="2400"/>
            </a:lvl3pPr>
            <a:lvl4pPr marL="1371600" indent="0" algn="r" latinLnBrk="0">
              <a:buNone/>
              <a:defRPr lang="he-IL" sz="2000"/>
            </a:lvl4pPr>
            <a:lvl5pPr marL="1828800" indent="0" algn="r" latinLnBrk="0">
              <a:buNone/>
              <a:defRPr lang="he-IL" sz="2000"/>
            </a:lvl5pPr>
            <a:lvl6pPr marL="2286000" indent="0" algn="r" latinLnBrk="0">
              <a:buNone/>
              <a:defRPr lang="he-IL" sz="2000"/>
            </a:lvl6pPr>
            <a:lvl7pPr marL="2743200" indent="0" algn="r" latinLnBrk="0">
              <a:buNone/>
              <a:defRPr lang="he-IL" sz="2000"/>
            </a:lvl7pPr>
            <a:lvl8pPr marL="3200400" indent="0" algn="r" latinLnBrk="0">
              <a:buNone/>
              <a:defRPr lang="he-IL" sz="2000"/>
            </a:lvl8pPr>
            <a:lvl9pPr marL="3657600" indent="0" algn="r" latinLnBrk="0">
              <a:buNone/>
              <a:defRPr lang="he-IL" sz="2000"/>
            </a:lvl9pPr>
          </a:lstStyle>
          <a:p>
            <a:pPr algn="r" rtl="1"/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he-IL"/>
            </a:pPr>
            <a:endParaRPr kumimoji="0" lang="he-IL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anchor="b">
            <a:normAutofit/>
          </a:bodyPr>
          <a:lstStyle>
            <a:lvl1pPr algn="r" latinLnBrk="0">
              <a:defRPr lang="he-IL" sz="3400" b="0">
                <a:solidFill>
                  <a:schemeClr val="bg1"/>
                </a:solidFill>
              </a:defRPr>
            </a:lvl1pPr>
          </a:lstStyle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05968" y="685800"/>
            <a:ext cx="6370320" cy="5486400"/>
          </a:xfrm>
        </p:spPr>
        <p:txBody>
          <a:bodyPr>
            <a:normAutofit/>
          </a:bodyPr>
          <a:lstStyle>
            <a:lvl1pPr algn="r" latinLnBrk="0">
              <a:defRPr lang="he-IL" sz="2000"/>
            </a:lvl1pPr>
            <a:lvl2pPr algn="r" latinLnBrk="0">
              <a:defRPr lang="he-IL" sz="1800"/>
            </a:lvl2pPr>
            <a:lvl3pPr algn="r" latinLnBrk="0">
              <a:defRPr lang="he-IL" sz="1600"/>
            </a:lvl3pPr>
            <a:lvl4pPr algn="r" latinLnBrk="0">
              <a:defRPr lang="he-IL" sz="1400"/>
            </a:lvl4pPr>
            <a:lvl5pPr algn="r" latinLnBrk="0">
              <a:defRPr lang="he-IL" sz="1400"/>
            </a:lvl5pPr>
            <a:lvl6pPr algn="r" latinLnBrk="0">
              <a:defRPr lang="he-IL" sz="1400"/>
            </a:lvl6pPr>
            <a:lvl7pPr algn="r" latinLnBrk="0">
              <a:defRPr lang="he-IL" sz="1400"/>
            </a:lvl7pPr>
            <a:lvl8pPr algn="r" latinLnBrk="0">
              <a:defRPr lang="he-IL" sz="1400"/>
            </a:lvl8pPr>
            <a:lvl9pPr algn="r" latinLnBrk="0">
              <a:defRPr lang="he-IL" sz="14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>
            <a:normAutofit/>
          </a:bodyPr>
          <a:lstStyle>
            <a:lvl1pPr marL="0" indent="0" algn="r" latinLnBrk="0">
              <a:spcBef>
                <a:spcPts val="1200"/>
              </a:spcBef>
              <a:buNone/>
              <a:defRPr lang="he-IL" sz="1600">
                <a:solidFill>
                  <a:schemeClr val="bg1"/>
                </a:solidFill>
              </a:defRPr>
            </a:lvl1pPr>
            <a:lvl2pPr marL="457200" indent="0" algn="r" latinLnBrk="0">
              <a:buNone/>
              <a:defRPr lang="he-IL" sz="1200"/>
            </a:lvl2pPr>
            <a:lvl3pPr marL="914400" indent="0" algn="r" latinLnBrk="0">
              <a:buNone/>
              <a:defRPr lang="he-IL" sz="1000"/>
            </a:lvl3pPr>
            <a:lvl4pPr marL="1371600" indent="0" algn="r" latinLnBrk="0">
              <a:buNone/>
              <a:defRPr lang="he-IL" sz="900"/>
            </a:lvl4pPr>
            <a:lvl5pPr marL="1828800" indent="0" algn="r" latinLnBrk="0">
              <a:buNone/>
              <a:defRPr lang="he-IL" sz="900"/>
            </a:lvl5pPr>
            <a:lvl6pPr marL="2286000" indent="0" algn="r" latinLnBrk="0">
              <a:buNone/>
              <a:defRPr lang="he-IL" sz="900"/>
            </a:lvl6pPr>
            <a:lvl7pPr marL="2743200" indent="0" algn="r" latinLnBrk="0">
              <a:buNone/>
              <a:defRPr lang="he-IL" sz="900"/>
            </a:lvl7pPr>
            <a:lvl8pPr marL="3200400" indent="0" algn="r" latinLnBrk="0">
              <a:buNone/>
              <a:defRPr lang="he-IL" sz="900"/>
            </a:lvl8pPr>
            <a:lvl9pPr marL="3657600" indent="0" algn="r" latinLnBrk="0">
              <a:buNone/>
              <a:defRPr lang="he-IL" sz="9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pPr algn="r" rtl="1"/>
            <a:fld id="{9E583DDF-CA54-461A-A486-592D2374C532}" type="datetimeFigureOut">
              <a:pPr algn="r" rtl="1"/>
              <a:t>ד'/שבט/תש"פ</a:t>
            </a:fld>
            <a:endParaRPr lang="he-IL"/>
          </a:p>
        </p:txBody>
      </p:sp>
      <p:sp>
        <p:nvSpPr>
          <p:cNvPr id="6" name="מציין מיקום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7" name="מציין מיקום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pPr algn="r" rtl="1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5314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he-IL"/>
            </a:pPr>
            <a:endParaRPr kumimoji="0" lang="he-IL" sz="1800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n-cs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3328" y="2362200"/>
            <a:ext cx="3200400" cy="1993392"/>
          </a:xfrm>
        </p:spPr>
        <p:txBody>
          <a:bodyPr anchor="b">
            <a:normAutofit/>
          </a:bodyPr>
          <a:lstStyle>
            <a:lvl1pPr algn="r" latinLnBrk="0">
              <a:defRPr lang="he-IL" sz="3400" b="0">
                <a:solidFill>
                  <a:schemeClr val="bg1"/>
                </a:solidFill>
              </a:defRPr>
            </a:lvl1pPr>
          </a:lstStyle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מונה 2"/>
          <p:cNvSpPr>
            <a:spLocks noGrp="1"/>
          </p:cNvSpPr>
          <p:nvPr>
            <p:ph type="pic" idx="1"/>
          </p:nvPr>
        </p:nvSpPr>
        <p:spPr>
          <a:xfrm>
            <a:off x="4956598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anchor="t" anchorCtr="1"/>
          <a:lstStyle>
            <a:lvl1pPr marL="0" indent="0" algn="r" latinLnBrk="0">
              <a:buNone/>
              <a:defRPr lang="he-IL" sz="3200">
                <a:solidFill>
                  <a:schemeClr val="tx2"/>
                </a:solidFill>
              </a:defRPr>
            </a:lvl1pPr>
            <a:lvl2pPr marL="457200" indent="0" algn="r" latinLnBrk="0">
              <a:buNone/>
              <a:defRPr lang="he-IL" sz="2800"/>
            </a:lvl2pPr>
            <a:lvl3pPr marL="914400" indent="0" algn="r" latinLnBrk="0">
              <a:buNone/>
              <a:defRPr lang="he-IL" sz="2400"/>
            </a:lvl3pPr>
            <a:lvl4pPr marL="1371600" indent="0" algn="r" latinLnBrk="0">
              <a:buNone/>
              <a:defRPr lang="he-IL" sz="2000"/>
            </a:lvl4pPr>
            <a:lvl5pPr marL="1828800" indent="0" algn="r" latinLnBrk="0">
              <a:buNone/>
              <a:defRPr lang="he-IL" sz="2000"/>
            </a:lvl5pPr>
            <a:lvl6pPr marL="2286000" indent="0" algn="r" latinLnBrk="0">
              <a:buNone/>
              <a:defRPr lang="he-IL" sz="2000"/>
            </a:lvl6pPr>
            <a:lvl7pPr marL="2743200" indent="0" algn="r" latinLnBrk="0">
              <a:buNone/>
              <a:defRPr lang="he-IL" sz="2000"/>
            </a:lvl7pPr>
            <a:lvl8pPr marL="3200400" indent="0" algn="r" latinLnBrk="0">
              <a:buNone/>
              <a:defRPr lang="he-IL" sz="2000"/>
            </a:lvl8pPr>
            <a:lvl9pPr marL="3657600" indent="0" algn="r" latinLnBrk="0">
              <a:buNone/>
              <a:defRPr lang="he-IL" sz="2000"/>
            </a:lvl9pPr>
          </a:lstStyle>
          <a:p>
            <a:pPr algn="r"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13328" y="4355592"/>
            <a:ext cx="3200400" cy="1644614"/>
          </a:xfrm>
        </p:spPr>
        <p:txBody>
          <a:bodyPr>
            <a:normAutofit/>
          </a:bodyPr>
          <a:lstStyle>
            <a:lvl1pPr marL="0" indent="0" algn="r" latinLnBrk="0">
              <a:spcBef>
                <a:spcPts val="1200"/>
              </a:spcBef>
              <a:buNone/>
              <a:defRPr lang="he-IL" sz="1600">
                <a:solidFill>
                  <a:schemeClr val="bg1"/>
                </a:solidFill>
              </a:defRPr>
            </a:lvl1pPr>
            <a:lvl2pPr marL="457200" indent="0" algn="r" latinLnBrk="0">
              <a:buNone/>
              <a:defRPr lang="he-IL" sz="1200"/>
            </a:lvl2pPr>
            <a:lvl3pPr marL="914400" indent="0" algn="r" latinLnBrk="0">
              <a:buNone/>
              <a:defRPr lang="he-IL" sz="1000"/>
            </a:lvl3pPr>
            <a:lvl4pPr marL="1371600" indent="0" algn="r" latinLnBrk="0">
              <a:buNone/>
              <a:defRPr lang="he-IL" sz="900"/>
            </a:lvl4pPr>
            <a:lvl5pPr marL="1828800" indent="0" algn="r" latinLnBrk="0">
              <a:buNone/>
              <a:defRPr lang="he-IL" sz="900"/>
            </a:lvl5pPr>
            <a:lvl6pPr marL="2286000" indent="0" algn="r" latinLnBrk="0">
              <a:buNone/>
              <a:defRPr lang="he-IL" sz="900"/>
            </a:lvl6pPr>
            <a:lvl7pPr marL="2743200" indent="0" algn="r" latinLnBrk="0">
              <a:buNone/>
              <a:defRPr lang="he-IL" sz="900"/>
            </a:lvl7pPr>
            <a:lvl8pPr marL="3200400" indent="0" algn="r" latinLnBrk="0">
              <a:buNone/>
              <a:defRPr lang="he-IL" sz="900"/>
            </a:lvl8pPr>
            <a:lvl9pPr marL="3657600" indent="0" algn="r" latinLnBrk="0">
              <a:buNone/>
              <a:defRPr lang="he-IL" sz="9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 dirty="0"/>
          </a:p>
        </p:txBody>
      </p:sp>
      <p:sp>
        <p:nvSpPr>
          <p:cNvPr id="6" name="מציין מיקום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7" name="מציין מיקום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/>
          </a:p>
        </p:txBody>
      </p:sp>
      <p:sp>
        <p:nvSpPr>
          <p:cNvPr id="5" name="מציין מיקום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6" name="מציין מיקום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וטקסט אנכי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/>
          </a:p>
        </p:txBody>
      </p:sp>
      <p:sp>
        <p:nvSpPr>
          <p:cNvPr id="5" name="מציין מיקום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6" name="מציין מיקום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lvl6pPr algn="r" latinLnBrk="0">
              <a:defRPr lang="he-IL"/>
            </a:lvl6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 dirty="0"/>
          </a:p>
        </p:txBody>
      </p:sp>
      <p:sp>
        <p:nvSpPr>
          <p:cNvPr id="5" name="מציין מיקום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 dirty="0"/>
          </a:p>
        </p:txBody>
      </p:sp>
      <p:sp>
        <p:nvSpPr>
          <p:cNvPr id="6" name="מציין מיקום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עליונה של מקטע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 anchorCtr="1">
            <a:normAutofit/>
          </a:bodyPr>
          <a:lstStyle>
            <a:lvl1pPr algn="r" latinLnBrk="0">
              <a:defRPr lang="he-IL" sz="5200" b="0"/>
            </a:lvl1pPr>
          </a:lstStyle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anchor="t" anchorCtr="1">
            <a:normAutofit/>
          </a:bodyPr>
          <a:lstStyle>
            <a:lvl1pPr marL="0" indent="0" algn="r" latinLnBrk="0">
              <a:spcBef>
                <a:spcPts val="0"/>
              </a:spcBef>
              <a:buNone/>
              <a:defRPr lang="he-IL" sz="2400" cap="none" baseline="0">
                <a:solidFill>
                  <a:schemeClr val="tx2"/>
                </a:solidFill>
              </a:defRPr>
            </a:lvl1pPr>
            <a:lvl2pPr marL="457200" indent="0" algn="r" latinLnBrk="0">
              <a:buNone/>
              <a:defRPr lang="he-IL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latinLnBrk="0">
              <a:buNone/>
              <a:defRPr lang="he-IL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/>
          </a:p>
        </p:txBody>
      </p:sp>
      <p:sp>
        <p:nvSpPr>
          <p:cNvPr id="5" name="מציין מיקום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6" name="מציין מיקום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עליונה חלופית של מקטע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anchor="b" anchorCtr="1">
            <a:normAutofit/>
          </a:bodyPr>
          <a:lstStyle>
            <a:lvl1pPr algn="r" latinLnBrk="0">
              <a:defRPr lang="he-IL" sz="5200" b="0">
                <a:solidFill>
                  <a:schemeClr val="tx1"/>
                </a:solidFill>
              </a:defRPr>
            </a:lvl1pPr>
          </a:lstStyle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anchor="t" anchorCtr="1">
            <a:normAutofit/>
          </a:bodyPr>
          <a:lstStyle>
            <a:lvl1pPr marL="0" indent="0" algn="r" latinLnBrk="0">
              <a:spcBef>
                <a:spcPts val="0"/>
              </a:spcBef>
              <a:buNone/>
              <a:defRPr lang="he-IL" sz="2400" cap="none" baseline="0">
                <a:solidFill>
                  <a:schemeClr val="tx1"/>
                </a:solidFill>
              </a:defRPr>
            </a:lvl1pPr>
            <a:lvl2pPr marL="457200" indent="0" algn="r" latinLnBrk="0">
              <a:buNone/>
              <a:defRPr lang="he-IL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latinLnBrk="0">
              <a:buNone/>
              <a:defRPr lang="he-IL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latinLnBrk="0">
              <a:buNone/>
              <a:defRPr lang="he-IL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pPr algn="r" rtl="1"/>
            <a:fld id="{9E583DDF-CA54-461A-A486-592D2374C532}" type="datetimeFigureOut">
              <a:pPr algn="r" rtl="1"/>
              <a:t>ד'/שבט/תש"פ</a:t>
            </a:fld>
            <a:endParaRPr lang="he-IL" dirty="0"/>
          </a:p>
        </p:txBody>
      </p:sp>
      <p:sp>
        <p:nvSpPr>
          <p:cNvPr id="5" name="מציין מיקום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pPr algn="r" rtl="1"/>
            <a:endParaRPr lang="he-IL"/>
          </a:p>
        </p:txBody>
      </p:sp>
      <p:sp>
        <p:nvSpPr>
          <p:cNvPr id="6" name="מציין מיקום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pPr algn="r" rtl="1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תוכן כפו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 algn="r" latinLnBrk="0">
              <a:defRPr lang="he-IL" sz="2000"/>
            </a:lvl1pPr>
            <a:lvl2pPr algn="r" latinLnBrk="0">
              <a:defRPr lang="he-IL" sz="1800"/>
            </a:lvl2pPr>
            <a:lvl3pPr algn="r" latinLnBrk="0">
              <a:defRPr lang="he-IL" sz="1600"/>
            </a:lvl3pPr>
            <a:lvl4pPr algn="r" latinLnBrk="0">
              <a:defRPr lang="he-IL" sz="1400"/>
            </a:lvl4pPr>
            <a:lvl5pPr algn="r" latinLnBrk="0">
              <a:defRPr lang="he-IL" sz="1400"/>
            </a:lvl5pPr>
            <a:lvl6pPr algn="r" latinLnBrk="0">
              <a:defRPr lang="he-IL" sz="1400"/>
            </a:lvl6pPr>
            <a:lvl7pPr algn="r" latinLnBrk="0">
              <a:defRPr lang="he-IL" sz="1400"/>
            </a:lvl7pPr>
            <a:lvl8pPr algn="r" latinLnBrk="0">
              <a:defRPr lang="he-IL" sz="1400"/>
            </a:lvl8pPr>
            <a:lvl9pPr algn="r" latinLnBrk="0">
              <a:defRPr lang="he-IL" sz="14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 algn="r" latinLnBrk="0">
              <a:defRPr lang="he-IL" sz="2000"/>
            </a:lvl1pPr>
            <a:lvl2pPr algn="r" latinLnBrk="0">
              <a:defRPr lang="he-IL" sz="1800"/>
            </a:lvl2pPr>
            <a:lvl3pPr algn="r" latinLnBrk="0">
              <a:defRPr lang="he-IL" sz="1600"/>
            </a:lvl3pPr>
            <a:lvl4pPr algn="r" latinLnBrk="0">
              <a:defRPr lang="he-IL" sz="1400"/>
            </a:lvl4pPr>
            <a:lvl5pPr algn="r" latinLnBrk="0">
              <a:defRPr lang="he-IL" sz="1400"/>
            </a:lvl5pPr>
            <a:lvl6pPr algn="r" latinLnBrk="0">
              <a:defRPr lang="he-IL" sz="1400"/>
            </a:lvl6pPr>
            <a:lvl7pPr algn="r" latinLnBrk="0">
              <a:defRPr lang="he-IL" sz="1400"/>
            </a:lvl7pPr>
            <a:lvl8pPr algn="r" latinLnBrk="0">
              <a:defRPr lang="he-IL" sz="1400"/>
            </a:lvl8pPr>
            <a:lvl9pPr algn="r" latinLnBrk="0">
              <a:defRPr lang="he-IL" sz="14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DD7D43D-6574-4C7B-808D-C6C12215A4D4}" type="datetimeFigureOut">
              <a:t>ד'/שבט/תש"פ</a:t>
            </a:fld>
            <a:endParaRPr lang="he-IL"/>
          </a:p>
        </p:txBody>
      </p:sp>
      <p:sp>
        <p:nvSpPr>
          <p:cNvPr id="6" name="מציין מיקום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7" name="מציין מיקום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A0ECE5F2-81AA-4605-B028-6FBA391056AF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/>
          <a:lstStyle/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 algn="r" latinLnBrk="0">
              <a:spcBef>
                <a:spcPts val="0"/>
              </a:spcBef>
              <a:buNone/>
              <a:defRPr lang="he-IL" sz="2200" b="0" cap="none" baseline="0"/>
            </a:lvl1pPr>
            <a:lvl2pPr marL="457200" indent="0" algn="r" latinLnBrk="0">
              <a:buNone/>
              <a:defRPr lang="he-IL" sz="2000" b="1"/>
            </a:lvl2pPr>
            <a:lvl3pPr marL="914400" indent="0" algn="r" latinLnBrk="0">
              <a:buNone/>
              <a:defRPr lang="he-IL" sz="1800" b="1"/>
            </a:lvl3pPr>
            <a:lvl4pPr marL="1371600" indent="0" algn="r" latinLnBrk="0">
              <a:buNone/>
              <a:defRPr lang="he-IL" sz="1600" b="1"/>
            </a:lvl4pPr>
            <a:lvl5pPr marL="1828800" indent="0" algn="r" latinLnBrk="0">
              <a:buNone/>
              <a:defRPr lang="he-IL" sz="1600" b="1"/>
            </a:lvl5pPr>
            <a:lvl6pPr marL="2286000" indent="0" algn="r" latinLnBrk="0">
              <a:buNone/>
              <a:defRPr lang="he-IL" sz="1600" b="1"/>
            </a:lvl6pPr>
            <a:lvl7pPr marL="2743200" indent="0" algn="r" latinLnBrk="0">
              <a:buNone/>
              <a:defRPr lang="he-IL" sz="1600" b="1"/>
            </a:lvl7pPr>
            <a:lvl8pPr marL="3200400" indent="0" algn="r" latinLnBrk="0">
              <a:buNone/>
              <a:defRPr lang="he-IL" sz="1600" b="1"/>
            </a:lvl8pPr>
            <a:lvl9pPr marL="3657600" indent="0" algn="r" latinLnBrk="0">
              <a:buNone/>
              <a:defRPr lang="he-IL" sz="1600" b="1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 algn="r" latinLnBrk="0">
              <a:defRPr lang="he-IL" sz="1800"/>
            </a:lvl1pPr>
            <a:lvl2pPr algn="r" latinLnBrk="0">
              <a:defRPr lang="he-IL" sz="1600"/>
            </a:lvl2pPr>
            <a:lvl3pPr algn="r" latinLnBrk="0">
              <a:defRPr lang="he-IL" sz="1400"/>
            </a:lvl3pPr>
            <a:lvl4pPr algn="r" latinLnBrk="0">
              <a:defRPr lang="he-IL" sz="1200"/>
            </a:lvl4pPr>
            <a:lvl5pPr algn="r" latinLnBrk="0">
              <a:defRPr lang="he-IL" sz="1200"/>
            </a:lvl5pPr>
            <a:lvl6pPr algn="r" latinLnBrk="0">
              <a:defRPr lang="he-IL" sz="1200"/>
            </a:lvl6pPr>
            <a:lvl7pPr algn="r" latinLnBrk="0">
              <a:defRPr lang="he-IL" sz="1200"/>
            </a:lvl7pPr>
            <a:lvl8pPr algn="r" latinLnBrk="0">
              <a:defRPr lang="he-IL" sz="1200"/>
            </a:lvl8pPr>
            <a:lvl9pPr algn="r" latinLnBrk="0">
              <a:defRPr lang="he-IL" sz="12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 algn="r" latinLnBrk="0">
              <a:spcBef>
                <a:spcPts val="0"/>
              </a:spcBef>
              <a:buNone/>
              <a:defRPr lang="he-IL" sz="2200" b="0" cap="none" baseline="0"/>
            </a:lvl1pPr>
            <a:lvl2pPr marL="457200" indent="0" algn="r" latinLnBrk="0">
              <a:buNone/>
              <a:defRPr lang="he-IL" sz="2000" b="1"/>
            </a:lvl2pPr>
            <a:lvl3pPr marL="914400" indent="0" algn="r" latinLnBrk="0">
              <a:buNone/>
              <a:defRPr lang="he-IL" sz="1800" b="1"/>
            </a:lvl3pPr>
            <a:lvl4pPr marL="1371600" indent="0" algn="r" latinLnBrk="0">
              <a:buNone/>
              <a:defRPr lang="he-IL" sz="1600" b="1"/>
            </a:lvl4pPr>
            <a:lvl5pPr marL="1828800" indent="0" algn="r" latinLnBrk="0">
              <a:buNone/>
              <a:defRPr lang="he-IL" sz="1600" b="1"/>
            </a:lvl5pPr>
            <a:lvl6pPr marL="2286000" indent="0" algn="r" latinLnBrk="0">
              <a:buNone/>
              <a:defRPr lang="he-IL" sz="1600" b="1"/>
            </a:lvl6pPr>
            <a:lvl7pPr marL="2743200" indent="0" algn="r" latinLnBrk="0">
              <a:buNone/>
              <a:defRPr lang="he-IL" sz="1600" b="1"/>
            </a:lvl7pPr>
            <a:lvl8pPr marL="3200400" indent="0" algn="r" latinLnBrk="0">
              <a:buNone/>
              <a:defRPr lang="he-IL" sz="1600" b="1"/>
            </a:lvl8pPr>
            <a:lvl9pPr marL="3657600" indent="0" algn="r" latinLnBrk="0">
              <a:buNone/>
              <a:defRPr lang="he-IL" sz="1600" b="1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 algn="r" latinLnBrk="0">
              <a:defRPr lang="he-IL" sz="1800"/>
            </a:lvl1pPr>
            <a:lvl2pPr algn="r" latinLnBrk="0">
              <a:defRPr lang="he-IL" sz="1600"/>
            </a:lvl2pPr>
            <a:lvl3pPr algn="r" latinLnBrk="0">
              <a:defRPr lang="he-IL" sz="1400"/>
            </a:lvl3pPr>
            <a:lvl4pPr algn="r" latinLnBrk="0">
              <a:defRPr lang="he-IL" sz="1200"/>
            </a:lvl4pPr>
            <a:lvl5pPr algn="r" latinLnBrk="0">
              <a:defRPr lang="he-IL" sz="1200"/>
            </a:lvl5pPr>
            <a:lvl6pPr algn="r" latinLnBrk="0">
              <a:defRPr lang="he-IL" sz="1200"/>
            </a:lvl6pPr>
            <a:lvl7pPr algn="r" latinLnBrk="0">
              <a:defRPr lang="he-IL" sz="1200"/>
            </a:lvl7pPr>
            <a:lvl8pPr algn="r" latinLnBrk="0">
              <a:defRPr lang="he-IL" sz="1200"/>
            </a:lvl8pPr>
            <a:lvl9pPr algn="r" latinLnBrk="0">
              <a:defRPr lang="he-IL" sz="12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7" name="מציין מיקום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/>
          </a:p>
        </p:txBody>
      </p:sp>
      <p:sp>
        <p:nvSpPr>
          <p:cNvPr id="8" name="מציין מיקום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9" name="מציין מיקום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/>
          </a:p>
        </p:txBody>
      </p:sp>
      <p:sp>
        <p:nvSpPr>
          <p:cNvPr id="4" name="מציין מיקום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5" name="מציין מיקום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pPr algn="r" rtl="1"/>
            <a:fld id="{9E583DDF-CA54-461A-A486-592D2374C532}" type="datetimeFigureOut">
              <a:pPr algn="r" rtl="1"/>
              <a:t>ד'/שבט/תש"פ</a:t>
            </a:fld>
            <a:endParaRPr lang="he-IL"/>
          </a:p>
        </p:txBody>
      </p:sp>
      <p:sp>
        <p:nvSpPr>
          <p:cNvPr id="3" name="מציין מיקום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pPr algn="r" rtl="1"/>
            <a:endParaRPr lang="he-IL"/>
          </a:p>
        </p:txBody>
      </p:sp>
      <p:sp>
        <p:nvSpPr>
          <p:cNvPr id="4" name="מציין מיקום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latinLnBrk="0">
              <a:defRPr lang="he-IL"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pPr algn="r" rtl="1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436996" y="2545080"/>
            <a:ext cx="3200400" cy="1990725"/>
          </a:xfrm>
        </p:spPr>
        <p:txBody>
          <a:bodyPr anchor="b">
            <a:normAutofit/>
          </a:bodyPr>
          <a:lstStyle>
            <a:lvl1pPr algn="r" latinLnBrk="0">
              <a:defRPr lang="he-IL" sz="3400" b="0"/>
            </a:lvl1pPr>
          </a:lstStyle>
          <a:p>
            <a:pPr algn="r"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27628" y="685800"/>
            <a:ext cx="7239001" cy="5486400"/>
          </a:xfrm>
        </p:spPr>
        <p:txBody>
          <a:bodyPr>
            <a:normAutofit/>
          </a:bodyPr>
          <a:lstStyle>
            <a:lvl1pPr algn="r" latinLnBrk="0">
              <a:defRPr lang="he-IL" sz="2000"/>
            </a:lvl1pPr>
            <a:lvl2pPr algn="r" latinLnBrk="0">
              <a:defRPr lang="he-IL" sz="1800"/>
            </a:lvl2pPr>
            <a:lvl3pPr algn="r" latinLnBrk="0">
              <a:defRPr lang="he-IL" sz="1600"/>
            </a:lvl3pPr>
            <a:lvl4pPr algn="r" latinLnBrk="0">
              <a:defRPr lang="he-IL" sz="1400"/>
            </a:lvl4pPr>
            <a:lvl5pPr algn="r" latinLnBrk="0">
              <a:defRPr lang="he-IL" sz="1400"/>
            </a:lvl5pPr>
            <a:lvl6pPr algn="r" latinLnBrk="0">
              <a:defRPr lang="he-IL" sz="1400"/>
            </a:lvl6pPr>
            <a:lvl7pPr algn="r" latinLnBrk="0">
              <a:defRPr lang="he-IL" sz="1400"/>
            </a:lvl7pPr>
            <a:lvl8pPr algn="r" latinLnBrk="0">
              <a:defRPr lang="he-IL" sz="1400"/>
            </a:lvl8pPr>
            <a:lvl9pPr algn="r" latinLnBrk="0">
              <a:defRPr lang="he-IL" sz="14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  <a:p>
            <a:pPr lvl="1" algn="r" rtl="1"/>
            <a:r>
              <a:rPr lang="he-IL" smtClean="0"/>
              <a:t>רמה שניה</a:t>
            </a:r>
          </a:p>
          <a:p>
            <a:pPr lvl="2" algn="r" rtl="1"/>
            <a:r>
              <a:rPr lang="he-IL" smtClean="0"/>
              <a:t>רמה שלישית</a:t>
            </a:r>
          </a:p>
          <a:p>
            <a:pPr lvl="3" algn="r" rtl="1"/>
            <a:r>
              <a:rPr lang="he-IL" smtClean="0"/>
              <a:t>רמה רביעית</a:t>
            </a:r>
          </a:p>
          <a:p>
            <a:pPr lvl="4" algn="r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436996" y="4550188"/>
            <a:ext cx="3200400" cy="1622012"/>
          </a:xfrm>
        </p:spPr>
        <p:txBody>
          <a:bodyPr>
            <a:normAutofit/>
          </a:bodyPr>
          <a:lstStyle>
            <a:lvl1pPr marL="0" indent="0" algn="r" latinLnBrk="0">
              <a:spcBef>
                <a:spcPts val="1200"/>
              </a:spcBef>
              <a:buNone/>
              <a:defRPr lang="he-IL" sz="1600"/>
            </a:lvl1pPr>
            <a:lvl2pPr marL="457200" indent="0" algn="r" latinLnBrk="0">
              <a:buNone/>
              <a:defRPr lang="he-IL" sz="1200"/>
            </a:lvl2pPr>
            <a:lvl3pPr marL="914400" indent="0" algn="r" latinLnBrk="0">
              <a:buNone/>
              <a:defRPr lang="he-IL" sz="1000"/>
            </a:lvl3pPr>
            <a:lvl4pPr marL="1371600" indent="0" algn="r" latinLnBrk="0">
              <a:buNone/>
              <a:defRPr lang="he-IL" sz="900"/>
            </a:lvl4pPr>
            <a:lvl5pPr marL="1828800" indent="0" algn="r" latinLnBrk="0">
              <a:buNone/>
              <a:defRPr lang="he-IL" sz="900"/>
            </a:lvl5pPr>
            <a:lvl6pPr marL="2286000" indent="0" algn="r" latinLnBrk="0">
              <a:buNone/>
              <a:defRPr lang="he-IL" sz="900"/>
            </a:lvl6pPr>
            <a:lvl7pPr marL="2743200" indent="0" algn="r" latinLnBrk="0">
              <a:buNone/>
              <a:defRPr lang="he-IL" sz="900"/>
            </a:lvl7pPr>
            <a:lvl8pPr marL="3200400" indent="0" algn="r" latinLnBrk="0">
              <a:buNone/>
              <a:defRPr lang="he-IL" sz="900"/>
            </a:lvl8pPr>
            <a:lvl9pPr marL="3657600" indent="0" algn="r" latinLnBrk="0">
              <a:buNone/>
              <a:defRPr lang="he-IL" sz="900"/>
            </a:lvl9pPr>
          </a:lstStyle>
          <a:p>
            <a:pPr lvl="0" algn="r" rtl="1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rtl="1"/>
            <a:fld id="{9E583DDF-CA54-461A-A486-592D2374C532}" type="datetimeFigureOut">
              <a:t>ד'/שבט/תש"פ</a:t>
            </a:fld>
            <a:endParaRPr lang="he-IL"/>
          </a:p>
        </p:txBody>
      </p:sp>
      <p:sp>
        <p:nvSpPr>
          <p:cNvPr id="6" name="מציין מיקום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rtl="1"/>
            <a:endParaRPr lang="he-IL"/>
          </a:p>
        </p:txBody>
      </p:sp>
      <p:sp>
        <p:nvSpPr>
          <p:cNvPr id="7" name="מציין מיקום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1"/>
            <a:fld id="{CA8D9AD5-F248-4919-864A-CFD76CC027D6}" type="slidenum"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91821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/>
          </a:p>
        </p:txBody>
      </p:sp>
      <p:sp>
        <p:nvSpPr>
          <p:cNvPr id="2" name="מציין מיקום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algn="r"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algn="r" rtl="1"/>
            <a:r>
              <a:rPr lang="he-IL" dirty="0"/>
              <a:t>לחץ כדי לערוך סגנונות טקסט של תבנית בסיס</a:t>
            </a:r>
          </a:p>
          <a:p>
            <a:pPr lvl="1" algn="r" rtl="1"/>
            <a:r>
              <a:rPr lang="he-IL" dirty="0"/>
              <a:t>רמה שניה</a:t>
            </a:r>
          </a:p>
          <a:p>
            <a:pPr lvl="2" algn="r" rtl="1"/>
            <a:r>
              <a:rPr lang="he-IL" dirty="0"/>
              <a:t>רמה שלישית</a:t>
            </a:r>
          </a:p>
          <a:p>
            <a:pPr lvl="3" algn="r" rtl="1"/>
            <a:r>
              <a:rPr lang="he-IL" dirty="0"/>
              <a:t>רמה רביעית</a:t>
            </a:r>
          </a:p>
          <a:p>
            <a:pPr lvl="4" algn="r" rtl="1"/>
            <a:r>
              <a:rPr lang="he-IL" dirty="0"/>
              <a:t>רמה חמישית</a:t>
            </a:r>
          </a:p>
          <a:p>
            <a:pPr lvl="5" algn="r" rtl="1"/>
            <a:r>
              <a:rPr lang="he-IL" dirty="0"/>
              <a:t>רמה שישית</a:t>
            </a:r>
          </a:p>
          <a:p>
            <a:pPr lvl="6" algn="r" rtl="1"/>
            <a:r>
              <a:rPr lang="he-IL" dirty="0"/>
              <a:t>רמה שביעית</a:t>
            </a:r>
          </a:p>
          <a:p>
            <a:pPr lvl="7" algn="r" rtl="1"/>
            <a:r>
              <a:rPr lang="he-IL" dirty="0"/>
              <a:t>רמה שמינית</a:t>
            </a:r>
          </a:p>
          <a:p>
            <a:pPr lvl="8" algn="r" rtl="1"/>
            <a:r>
              <a:rPr lang="he-IL" dirty="0"/>
              <a:t>רמה תשיעית</a:t>
            </a:r>
          </a:p>
        </p:txBody>
      </p:sp>
      <p:sp>
        <p:nvSpPr>
          <p:cNvPr id="4" name="מציין מיקום תאריך 3"/>
          <p:cNvSpPr>
            <a:spLocks noGrp="1"/>
          </p:cNvSpPr>
          <p:nvPr>
            <p:ph type="dt" sz="half" idx="2"/>
          </p:nvPr>
        </p:nvSpPr>
        <p:spPr>
          <a:xfrm>
            <a:off x="2294252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latinLnBrk="0">
              <a:defRPr lang="he-IL" sz="8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9E583DDF-CA54-461A-A486-592D2374C532}" type="datetimeFigureOut">
              <a:rPr lang="he-IL" smtClean="0"/>
              <a:pPr/>
              <a:t>ד'/שבט/תש"פ</a:t>
            </a:fld>
            <a:endParaRPr lang="he-IL" dirty="0"/>
          </a:p>
        </p:txBody>
      </p:sp>
      <p:sp>
        <p:nvSpPr>
          <p:cNvPr id="5" name="מציין מיקום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1128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latinLnBrk="0">
              <a:defRPr lang="he-IL" sz="8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6" name="מציין מיקום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 latinLnBrk="0">
              <a:defRPr lang="he-IL" sz="8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lang="he-IL"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lang="he-IL"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lang="he-IL"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he-IL"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he-IL"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lang="he-IL"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he-IL"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he-IL"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he-IL"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lang="he-IL"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 lang="he-IL"/>
      </a:defPPr>
      <a:lvl1pPr marL="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lang="he-IL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>
          <a:xfrm>
            <a:off x="1522413" y="5588000"/>
            <a:ext cx="9144002" cy="1117600"/>
          </a:xfrm>
        </p:spPr>
        <p:txBody>
          <a:bodyPr/>
          <a:lstStyle/>
          <a:p>
            <a:pPr algn="ctr" rtl="1"/>
            <a:r>
              <a:rPr lang="he-IL" dirty="0" smtClean="0"/>
              <a:t>דיאא אסדי</a:t>
            </a:r>
          </a:p>
          <a:p>
            <a:pPr algn="ctr" rtl="1"/>
            <a:endParaRPr lang="he-IL" dirty="0" smtClean="0"/>
          </a:p>
          <a:p>
            <a:pPr algn="ctr" rtl="1"/>
            <a:r>
              <a:rPr lang="he-IL" dirty="0" smtClean="0"/>
              <a:t>1/2020</a:t>
            </a:r>
            <a:endParaRPr lang="he-IL" dirty="0"/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548640" y="4865254"/>
            <a:ext cx="11011301" cy="72274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lang="he-IL" sz="3600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חברות עירוניות – פעילות האגף בשנת 2020   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16495"/>
          </a:xfrm>
        </p:spPr>
        <p:txBody>
          <a:bodyPr>
            <a:normAutofit/>
          </a:bodyPr>
          <a:lstStyle/>
          <a:p>
            <a:pPr algn="ct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פיילוט תגמול בכירים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41120" y="1450110"/>
            <a:ext cx="9509760" cy="56526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he-IL" sz="3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תמהיל החברות שיכללו בפיילוט:  </a:t>
            </a:r>
          </a:p>
          <a:p>
            <a:pPr marL="45720" indent="0">
              <a:buNone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219200" y="2148839"/>
            <a:ext cx="9631680" cy="54956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3 חברות "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גדולות" (מחזור מעל 100 </a:t>
            </a:r>
            <a:r>
              <a:rPr lang="he-IL" sz="3000" dirty="0" err="1">
                <a:latin typeface="David" panose="020E0502060401010101" pitchFamily="34" charset="-79"/>
                <a:cs typeface="David" panose="020E0502060401010101" pitchFamily="34" charset="-79"/>
              </a:rPr>
              <a:t>מלש"ח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) - אחת פריפריאלית </a:t>
            </a: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1089891" y="2805544"/>
            <a:ext cx="9760989" cy="532488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3  </a:t>
            </a:r>
            <a:r>
              <a:rPr lang="he-IL" sz="3500" dirty="0" smtClean="0">
                <a:latin typeface="David" panose="020E0502060401010101" pitchFamily="34" charset="-79"/>
                <a:cs typeface="David" panose="020E0502060401010101" pitchFamily="34" charset="-79"/>
              </a:rPr>
              <a:t>"בינוניות" (50-100 </a:t>
            </a:r>
            <a:r>
              <a:rPr lang="he-IL" sz="35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מלש"ח</a:t>
            </a:r>
            <a:r>
              <a:rPr lang="he-IL" sz="3500" dirty="0" smtClean="0">
                <a:latin typeface="David" panose="020E0502060401010101" pitchFamily="34" charset="-79"/>
                <a:cs typeface="David" panose="020E0502060401010101" pitchFamily="34" charset="-79"/>
              </a:rPr>
              <a:t>) - מתוכן אחת חברה לתרבות (</a:t>
            </a:r>
            <a:r>
              <a:rPr lang="he-IL" sz="35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חל"צ</a:t>
            </a:r>
            <a:r>
              <a:rPr lang="he-IL" sz="3500" dirty="0" smtClean="0">
                <a:latin typeface="David" panose="020E0502060401010101" pitchFamily="34" charset="-79"/>
                <a:cs typeface="David" panose="020E0502060401010101" pitchFamily="34" charset="-79"/>
              </a:rPr>
              <a:t>)  </a:t>
            </a:r>
          </a:p>
          <a:p>
            <a:pPr marL="45720" indent="0">
              <a:buFont typeface="Wingdings" pitchFamily="2" charset="2"/>
              <a:buNone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02920" indent="-457200">
              <a:buFont typeface="Wingdings" pitchFamily="2" charset="2"/>
              <a:buAutoNum type="arabicPeriod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341120" y="3338032"/>
            <a:ext cx="9509760" cy="50938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שתי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חברות שבבעלות מועצות מקומיות , אחת פריפריאלית </a:t>
            </a:r>
          </a:p>
          <a:p>
            <a:pPr marL="45720" indent="0">
              <a:buNone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" indent="0">
              <a:buNone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1219200" y="4036302"/>
            <a:ext cx="9576262" cy="53894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חברה לתרבות (מלבד "הבינונית")</a:t>
            </a:r>
          </a:p>
          <a:p>
            <a:pPr marL="502920" indent="-457200">
              <a:buFont typeface="Wingdings" pitchFamily="2" charset="2"/>
              <a:buAutoNum type="arabicPeriod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ציין מיקום תוכן 2"/>
          <p:cNvSpPr txBox="1">
            <a:spLocks/>
          </p:cNvSpPr>
          <p:nvPr/>
        </p:nvSpPr>
        <p:spPr>
          <a:xfrm>
            <a:off x="1219200" y="4710322"/>
            <a:ext cx="9576262" cy="54471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חברה אחת שבבעלות מועצה אזורית</a:t>
            </a:r>
          </a:p>
          <a:p>
            <a:pPr marL="45720" indent="0">
              <a:buFont typeface="Wingdings" pitchFamily="2" charset="2"/>
              <a:buNone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02920" indent="-457200">
              <a:buFont typeface="Wingdings" pitchFamily="2" charset="2"/>
              <a:buAutoNum type="arabicPeriod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6084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16495"/>
          </a:xfrm>
        </p:spPr>
        <p:txBody>
          <a:bodyPr>
            <a:normAutofit/>
          </a:bodyPr>
          <a:lstStyle/>
          <a:p>
            <a:pPr algn="ct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פיילוט תגמול בכירים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41120" y="1450109"/>
            <a:ext cx="9509760" cy="503381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e-IL" sz="3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תהליך הבחירה :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 איגוד התאגידים יפרסם הודעה לכל התאגידים וירכז את הבקשות.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תהליך הבחירה יהיה שקוף , שיווני ומפוקח   </a:t>
            </a:r>
          </a:p>
          <a:p>
            <a:pPr>
              <a:buFont typeface="Wingdings" panose="05000000000000000000" pitchFamily="2" charset="2"/>
              <a:buChar char="Ø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02920" indent="-457200">
              <a:buAutoNum type="arabicPeriod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3941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16495"/>
          </a:xfrm>
        </p:spPr>
        <p:txBody>
          <a:bodyPr>
            <a:normAutofit/>
          </a:bodyPr>
          <a:lstStyle/>
          <a:p>
            <a:pPr algn="ct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פיילוט תגמול בכירים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41120" y="1450109"/>
            <a:ext cx="9509760" cy="5033817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he-IL" sz="3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קביעת המדדים והיעדים :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ייקבעו ע"י דירקטוריון החברה על בסיס </a:t>
            </a:r>
            <a:r>
              <a:rPr lang="he-IL" sz="3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תוכנית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העבודה של החברה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אובייקטיביים ומדידים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מאתגרים אך גם ברי השגה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הרכב המדדים והציון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מדדים נגזרת יעדי החברה - 40%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מדדים נגזרת יעדים אגפיים - 40%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e-IL" sz="28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הערכה אישית - 20%  </a:t>
            </a:r>
          </a:p>
          <a:p>
            <a:pPr marL="502920" indent="-457200">
              <a:buAutoNum type="arabicPeriod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080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16495"/>
          </a:xfrm>
        </p:spPr>
        <p:txBody>
          <a:bodyPr>
            <a:normAutofit/>
          </a:bodyPr>
          <a:lstStyle/>
          <a:p>
            <a:pPr algn="ct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פיילוט תגמול בכירים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41120" y="1450109"/>
            <a:ext cx="9509760" cy="5033817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he-IL" sz="3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גובה התגמול :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מענק מקסימאלי לעובד – עד 3 משכורות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חלוקה דיפרנציאלית בין הזכאים.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סה"כ מכסת המענקים שניתן לחלק יהיה פונקציה של עמידה ביעדי החברה </a:t>
            </a:r>
          </a:p>
        </p:txBody>
      </p:sp>
    </p:spTree>
    <p:extLst>
      <p:ext uri="{BB962C8B-B14F-4D97-AF65-F5344CB8AC3E}">
        <p14:creationId xmlns:p14="http://schemas.microsoft.com/office/powerpoint/2010/main" val="529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0" y="5080097"/>
            <a:ext cx="12192000" cy="65568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lang="he-IL" sz="3600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r>
              <a:rPr lang="he-IL" sz="4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תודה על ההקשה  </a:t>
            </a:r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1"/>
          <p:cNvSpPr txBox="1">
            <a:spLocks/>
          </p:cNvSpPr>
          <p:nvPr/>
        </p:nvSpPr>
        <p:spPr>
          <a:xfrm>
            <a:off x="0" y="5735782"/>
            <a:ext cx="12192000" cy="65568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lang="he-IL" sz="3600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322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שילוט ותמרור הוריה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45" y="1505526"/>
            <a:ext cx="11563928" cy="459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כותרת 5"/>
          <p:cNvSpPr>
            <a:spLocks noGrp="1"/>
          </p:cNvSpPr>
          <p:nvPr>
            <p:ph type="title"/>
          </p:nvPr>
        </p:nvSpPr>
        <p:spPr>
          <a:xfrm>
            <a:off x="1169323" y="410991"/>
            <a:ext cx="9853353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עובדים </a:t>
            </a:r>
            <a:r>
              <a:rPr lang="he-IL" sz="40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</a:t>
            </a:r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בכירים - כללים לתנאי שכר והעסקה </a:t>
            </a:r>
          </a:p>
        </p:txBody>
      </p:sp>
    </p:spTree>
    <p:extLst>
      <p:ext uri="{BB962C8B-B14F-4D97-AF65-F5344CB8AC3E}">
        <p14:creationId xmlns:p14="http://schemas.microsoft.com/office/powerpoint/2010/main" val="707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711200" y="2136339"/>
            <a:ext cx="109635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425740" y="399751"/>
            <a:ext cx="11249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עובדים </a:t>
            </a:r>
            <a:r>
              <a:rPr lang="he-IL" sz="40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</a:t>
            </a:r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 בכירים - כללים לתנאי שכר והעסקה </a:t>
            </a:r>
          </a:p>
        </p:txBody>
      </p:sp>
      <p:sp>
        <p:nvSpPr>
          <p:cNvPr id="6" name="מלבן 5"/>
          <p:cNvSpPr/>
          <p:nvPr/>
        </p:nvSpPr>
        <p:spPr>
          <a:xfrm>
            <a:off x="425740" y="1432513"/>
            <a:ext cx="108984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32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שולחן עגול עם האיגוד לגיבוש המודל : </a:t>
            </a:r>
          </a:p>
        </p:txBody>
      </p:sp>
      <p:sp>
        <p:nvSpPr>
          <p:cNvPr id="12" name="מלבן 11"/>
          <p:cNvSpPr/>
          <p:nvPr/>
        </p:nvSpPr>
        <p:spPr>
          <a:xfrm>
            <a:off x="425740" y="2017288"/>
            <a:ext cx="108984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שכר מודרני שורה אחת: </a:t>
            </a:r>
            <a:r>
              <a:rPr lang="en-US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MIN-MAX </a:t>
            </a: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- </a:t>
            </a:r>
            <a:r>
              <a:rPr lang="he-IL" sz="3200" strike="sngStrike" dirty="0" smtClean="0">
                <a:latin typeface="David" panose="020E0502060401010101" pitchFamily="34" charset="-79"/>
                <a:cs typeface="David" panose="020E0502060401010101" pitchFamily="34" charset="-79"/>
              </a:rPr>
              <a:t>"כמקובל ברשות לתפקיד דומה"  </a:t>
            </a:r>
            <a:endParaRPr lang="he-IL" sz="3200" b="1" u="sng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3" name="מלבן 12"/>
          <p:cNvSpPr/>
          <p:nvPr/>
        </p:nvSpPr>
        <p:spPr>
          <a:xfrm>
            <a:off x="425740" y="3091914"/>
            <a:ext cx="108984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עידוד מצוינות  - קידום לפי ביצועים ועמידה ביעדים.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</p:txBody>
      </p:sp>
      <p:sp>
        <p:nvSpPr>
          <p:cNvPr id="14" name="מלבן 13"/>
          <p:cNvSpPr/>
          <p:nvPr/>
        </p:nvSpPr>
        <p:spPr>
          <a:xfrm>
            <a:off x="425740" y="3830820"/>
            <a:ext cx="108984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מסגרת כוללת של התנאים הסוציאליים והנלווים.</a:t>
            </a:r>
          </a:p>
        </p:txBody>
      </p:sp>
    </p:spTree>
    <p:extLst>
      <p:ext uri="{BB962C8B-B14F-4D97-AF65-F5344CB8AC3E}">
        <p14:creationId xmlns:p14="http://schemas.microsoft.com/office/powerpoint/2010/main" val="371623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1891" y="692727"/>
            <a:ext cx="10963563" cy="675548"/>
          </a:xfrm>
        </p:spPr>
        <p:txBody>
          <a:bodyPr>
            <a:normAutofit/>
          </a:bodyPr>
          <a:lstStyle/>
          <a:p>
            <a:pPr algn="ctr"/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התאגדויות בחברות עירוניות</a:t>
            </a:r>
            <a:endParaRPr lang="he-IL" sz="40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3074" name="Picture 2" descr="תוצאת תמונה עבור משיכה בחב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1" y="1773382"/>
            <a:ext cx="10963563" cy="451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81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1891" y="692727"/>
            <a:ext cx="10963563" cy="675548"/>
          </a:xfrm>
        </p:spPr>
        <p:txBody>
          <a:bodyPr>
            <a:normAutofit/>
          </a:bodyPr>
          <a:lstStyle/>
          <a:p>
            <a:pPr algn="ctr"/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התאגדויות בחברות עירוניות</a:t>
            </a:r>
            <a:endParaRPr lang="he-IL" sz="40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41120" y="1901953"/>
            <a:ext cx="9509760" cy="425612"/>
          </a:xfrm>
        </p:spPr>
        <p:txBody>
          <a:bodyPr>
            <a:noAutofit/>
          </a:bodyPr>
          <a:lstStyle/>
          <a:p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ליווי החברות העירוניות במסגרת המו"מ להסכם קיבוצי. </a:t>
            </a: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1341120" y="2629318"/>
            <a:ext cx="9509760" cy="463849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שימור הגמישות הניהולית של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החברות. </a:t>
            </a:r>
            <a:endParaRPr lang="he-IL" sz="3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" indent="0">
              <a:buNone/>
            </a:pPr>
            <a:endParaRPr lang="he-IL" dirty="0" smtClean="0"/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1341120" y="3279649"/>
            <a:ext cx="9509760" cy="45184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274320" indent="-228600" algn="r" defTabSz="914400" rtl="1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20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9436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8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9144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6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344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55448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2"/>
              </a:buClr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87452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6pPr>
            <a:lvl7pPr marL="219456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7pPr>
            <a:lvl8pPr marL="251460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8pPr>
            <a:lvl9pPr marL="2834640" indent="-228600" algn="r" defTabSz="914400" rtl="1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itchFamily="2" charset="2"/>
              <a:buChar char="§"/>
              <a:defRPr lang="he-IL" sz="1400" kern="1200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9pPr>
          </a:lstStyle>
          <a:p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שימור האיתנות הכלכלית של החברה. </a:t>
            </a:r>
            <a:endParaRPr lang="he-IL" sz="3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296635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81891" y="692727"/>
            <a:ext cx="10963563" cy="675548"/>
          </a:xfrm>
        </p:spPr>
        <p:txBody>
          <a:bodyPr>
            <a:normAutofit/>
          </a:bodyPr>
          <a:lstStyle/>
          <a:p>
            <a:pPr algn="ctr"/>
            <a:r>
              <a:rPr lang="he-IL" sz="40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עב"מים – מענה לצורות העסקה מיוחדות  </a:t>
            </a:r>
            <a:endParaRPr lang="he-IL" sz="40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098" name="Picture 2" descr="תוצאת תמונה עבור עב&quot;מים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727" y="1764145"/>
            <a:ext cx="9827491" cy="440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155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1"/>
          <p:cNvSpPr txBox="1">
            <a:spLocks/>
          </p:cNvSpPr>
          <p:nvPr/>
        </p:nvSpPr>
        <p:spPr>
          <a:xfrm>
            <a:off x="0" y="5080097"/>
            <a:ext cx="12192000" cy="65568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lang="he-IL" sz="3600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r>
              <a:rPr lang="he-IL" sz="4800" dirty="0" smtClean="0">
                <a:latin typeface="David" panose="020E0502060401010101" pitchFamily="34" charset="-79"/>
                <a:cs typeface="David" panose="020E0502060401010101" pitchFamily="34" charset="-79"/>
              </a:rPr>
              <a:t>תודה על ההקשה  </a:t>
            </a:r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1"/>
          <p:cNvSpPr txBox="1">
            <a:spLocks/>
          </p:cNvSpPr>
          <p:nvPr/>
        </p:nvSpPr>
        <p:spPr>
          <a:xfrm>
            <a:off x="0" y="5735782"/>
            <a:ext cx="12192000" cy="655685"/>
          </a:xfrm>
          <a:prstGeom prst="rect">
            <a:avLst/>
          </a:prstGeom>
        </p:spPr>
        <p:txBody>
          <a:bodyPr vert="horz" lIns="91440" tIns="45720" rIns="91440" bIns="45720" rtlCol="1" anchor="b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lang="he-IL" sz="3600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ctr"/>
            <a:r>
              <a:rPr lang="he-IL" sz="4800" dirty="0" smtClean="0">
                <a:latin typeface="David" panose="020E0502060401010101" pitchFamily="34" charset="-79"/>
                <a:cs typeface="David" panose="020E0502060401010101" pitchFamily="34" charset="-79"/>
              </a:rPr>
              <a:t>עד כה,  </a:t>
            </a:r>
            <a:endParaRPr lang="he-IL" sz="4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2999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16495"/>
          </a:xfrm>
        </p:spPr>
        <p:txBody>
          <a:bodyPr>
            <a:normAutofit/>
          </a:bodyPr>
          <a:lstStyle/>
          <a:p>
            <a:pPr algn="ct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פיילוט תגמול בכירים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he-IL" sz="3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המטרות העיקריות בבסיס הפיילוט </a:t>
            </a:r>
          </a:p>
          <a:p>
            <a:pPr marL="502920" indent="-457200"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שיפור ביצועי החברות </a:t>
            </a:r>
          </a:p>
          <a:p>
            <a:pPr marL="502920" indent="-457200">
              <a:buAutoNum type="arabicPeriod"/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שימור ותגמול עובדים בכירים איכותיים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166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16495"/>
          </a:xfrm>
        </p:spPr>
        <p:txBody>
          <a:bodyPr>
            <a:normAutofit/>
          </a:bodyPr>
          <a:lstStyle/>
          <a:p>
            <a:pPr algn="ctr"/>
            <a:r>
              <a:rPr lang="he-IL" sz="48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פיילוט תגמול בכירים</a:t>
            </a:r>
            <a:endParaRPr lang="he-IL" sz="4800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341120" y="1450109"/>
            <a:ext cx="9509760" cy="5033817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he-IL" sz="3600" b="1" u="sng" dirty="0" smtClean="0">
                <a:latin typeface="David" panose="020E0502060401010101" pitchFamily="34" charset="-79"/>
                <a:cs typeface="David" panose="020E0502060401010101" pitchFamily="34" charset="-79"/>
              </a:rPr>
              <a:t>תנאי הסף לכניסה לפיילוט:  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אישור דירקטוריון החבירה.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התנהלות תאגידית תקינה - ישיבות דירקטוריון אחת לרבעון . 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שקיפות – פרסום דוחות החברה לציבור. 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שקיפות בענייני השכר – הסדרה ודיווח.</a:t>
            </a:r>
          </a:p>
          <a:p>
            <a:pPr marL="502920" indent="-457200">
              <a:buAutoNum type="arabicPeriod"/>
            </a:pPr>
            <a:r>
              <a:rPr lang="he-IL" sz="3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תוכנית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עבודה ותקציב מאושרים. 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מינוי מבקר פנים.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הגבלה על הוצאות השכר.</a:t>
            </a:r>
          </a:p>
          <a:p>
            <a:pPr marL="502920" indent="-457200">
              <a:buAutoNum type="arabicPeriod"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יכולת תקציבית לעמוד בעלות המודל. </a:t>
            </a:r>
          </a:p>
          <a:p>
            <a:pPr marL="45720" indent="0">
              <a:buNone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502920" indent="-457200">
              <a:buAutoNum type="arabicPeriod"/>
            </a:pPr>
            <a:endParaRPr lang="he-IL" sz="3000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4116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Blue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4264BA5-BE9F-44D2-9B86-8E00ED566E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מצגת עם רצועות כחולות בתוספת תמונת זריחה בהרים (מסך רחב)</Template>
  <TotalTime>951</TotalTime>
  <Words>337</Words>
  <Application>Microsoft Office PowerPoint</Application>
  <PresentationFormat>מסך רחב</PresentationFormat>
  <Paragraphs>58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2" baseType="lpstr">
      <vt:lpstr>Arial</vt:lpstr>
      <vt:lpstr>Corbel</vt:lpstr>
      <vt:lpstr>David</vt:lpstr>
      <vt:lpstr>Euphemia</vt:lpstr>
      <vt:lpstr>Miriam</vt:lpstr>
      <vt:lpstr>Tahoma</vt:lpstr>
      <vt:lpstr>Wingdings</vt:lpstr>
      <vt:lpstr>Banded Design Blue 16x9</vt:lpstr>
      <vt:lpstr>מצגת של PowerPoint‏</vt:lpstr>
      <vt:lpstr>עובדים לא בכירים - כללים לתנאי שכר והעסקה </vt:lpstr>
      <vt:lpstr>מצגת של PowerPoint‏</vt:lpstr>
      <vt:lpstr>התאגדויות בחברות עירוניות</vt:lpstr>
      <vt:lpstr>התאגדויות בחברות עירוניות</vt:lpstr>
      <vt:lpstr>עב"מים – מענה לצורות העסקה מיוחדות  </vt:lpstr>
      <vt:lpstr>מצגת של PowerPoint‏</vt:lpstr>
      <vt:lpstr>פיילוט תגמול בכירים</vt:lpstr>
      <vt:lpstr>פיילוט תגמול בכירים</vt:lpstr>
      <vt:lpstr>פיילוט תגמול בכירים</vt:lpstr>
      <vt:lpstr>פיילוט תגמול בכירים</vt:lpstr>
      <vt:lpstr>פיילוט תגמול בכירים</vt:lpstr>
      <vt:lpstr>פיילוט תגמול בכירים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פריסת כותרת</dc:title>
  <dc:creator>דיאא אסדי</dc:creator>
  <cp:keywords/>
  <cp:lastModifiedBy>דיאא אסדי</cp:lastModifiedBy>
  <cp:revision>51</cp:revision>
  <dcterms:created xsi:type="dcterms:W3CDTF">2019-11-18T19:03:25Z</dcterms:created>
  <dcterms:modified xsi:type="dcterms:W3CDTF">2020-01-30T06:52:34Z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TC028952539991</vt:lpwstr>
  </property>
</Properties>
</file>